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2857"/>
  </p:normalViewPr>
  <p:slideViewPr>
    <p:cSldViewPr snapToGrid="0" snapToObjects="1">
      <p:cViewPr varScale="1">
        <p:scale>
          <a:sx n="42" d="100"/>
          <a:sy n="42" d="100"/>
        </p:scale>
        <p:origin x="72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3399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25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075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35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80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670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1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54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7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350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171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6B4BD-7D68-8645-9F14-50CDF0F5B77B}" type="datetimeFigureOut">
              <a:rPr lang="en-US" smtClean="0"/>
              <a:t>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EC0714-64BA-3248-8151-F002489F42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498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1359" y="267077"/>
            <a:ext cx="4692316" cy="584775"/>
          </a:xfrm>
          <a:prstGeom prst="rect">
            <a:avLst/>
          </a:prstGeom>
          <a:noFill/>
          <a:ln w="603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Student Name</a:t>
            </a:r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41359" y="1022684"/>
            <a:ext cx="4692316" cy="5509200"/>
          </a:xfrm>
          <a:prstGeom prst="rect">
            <a:avLst/>
          </a:prstGeom>
          <a:noFill/>
          <a:ln w="6032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Student Picture</a:t>
            </a: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84414" y="266976"/>
            <a:ext cx="6644350" cy="584775"/>
          </a:xfrm>
          <a:prstGeom prst="rect">
            <a:avLst/>
          </a:prstGeom>
          <a:noFill/>
          <a:ln w="603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Career Choice</a:t>
            </a:r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84414" y="1022684"/>
            <a:ext cx="6644350" cy="2554545"/>
          </a:xfrm>
          <a:prstGeom prst="rect">
            <a:avLst/>
          </a:prstGeom>
          <a:noFill/>
          <a:ln w="603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Short Career Narrative</a:t>
            </a: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89112" y="3977339"/>
            <a:ext cx="2765077" cy="2554545"/>
          </a:xfrm>
          <a:prstGeom prst="rect">
            <a:avLst/>
          </a:prstGeom>
          <a:noFill/>
          <a:ln w="603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QR Code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858887" y="3929713"/>
            <a:ext cx="2765077" cy="2554545"/>
          </a:xfrm>
          <a:prstGeom prst="rect">
            <a:avLst/>
          </a:prstGeom>
          <a:noFill/>
          <a:ln w="60325"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 smtClean="0">
              <a:latin typeface="Cooper Black" charset="0"/>
              <a:ea typeface="Cooper Black" charset="0"/>
              <a:cs typeface="Cooper Black" charset="0"/>
            </a:endParaRPr>
          </a:p>
          <a:p>
            <a:endParaRPr lang="en-US" sz="3200" dirty="0">
              <a:latin typeface="Cooper Black" charset="0"/>
              <a:ea typeface="Cooper Black" charset="0"/>
              <a:cs typeface="Cooper Black" charset="0"/>
            </a:endParaRPr>
          </a:p>
          <a:p>
            <a:r>
              <a:rPr lang="en-US" sz="3200" dirty="0" smtClean="0">
                <a:latin typeface="Cooper Black" charset="0"/>
                <a:ea typeface="Cooper Black" charset="0"/>
                <a:cs typeface="Cooper Black" charset="0"/>
              </a:rPr>
              <a:t>QR Code </a:t>
            </a:r>
          </a:p>
        </p:txBody>
      </p:sp>
    </p:spTree>
    <p:extLst>
      <p:ext uri="{BB962C8B-B14F-4D97-AF65-F5344CB8AC3E}">
        <p14:creationId xmlns:p14="http://schemas.microsoft.com/office/powerpoint/2010/main" val="217265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13</Words>
  <Application>Microsoft Office PowerPoint</Application>
  <PresentationFormat>Widescreen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Cooper Black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Willis, Kiana M</dc:creator>
  <cp:lastModifiedBy>Redding, Krystal D</cp:lastModifiedBy>
  <cp:revision>3</cp:revision>
  <dcterms:created xsi:type="dcterms:W3CDTF">2017-01-11T17:49:07Z</dcterms:created>
  <dcterms:modified xsi:type="dcterms:W3CDTF">2017-01-13T15:36:57Z</dcterms:modified>
</cp:coreProperties>
</file>